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321"/>
    <p:restoredTop sz="91360"/>
  </p:normalViewPr>
  <p:slideViewPr>
    <p:cSldViewPr snapToGrid="0" snapToObjects="1">
      <p:cViewPr varScale="1">
        <p:scale>
          <a:sx n="98" d="100"/>
          <a:sy n="98" d="100"/>
        </p:scale>
        <p:origin x="13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11/3/23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</a:t>
            </a:r>
            <a:r>
              <a:rPr lang="en-US"/>
              <a:t>—11/6/23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What do you remember about Woodrow Wilson?</a:t>
            </a:r>
          </a:p>
          <a:p>
            <a:pPr marL="457200" indent="-457200">
              <a:buAutoNum type="arabicPeriod"/>
            </a:pPr>
            <a:r>
              <a:rPr lang="en-US" dirty="0"/>
              <a:t>Write down everything you know about World War I</a:t>
            </a:r>
          </a:p>
        </p:txBody>
      </p:sp>
    </p:spTree>
    <p:extLst>
      <p:ext uri="{BB962C8B-B14F-4D97-AF65-F5344CB8AC3E}">
        <p14:creationId xmlns:p14="http://schemas.microsoft.com/office/powerpoint/2010/main" val="192766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421838"/>
            <a:ext cx="5723468" cy="1649333"/>
          </a:xfrm>
        </p:spPr>
        <p:txBody>
          <a:bodyPr/>
          <a:lstStyle/>
          <a:p>
            <a:r>
              <a:rPr lang="en-US" dirty="0"/>
              <a:t>US Entry into </a:t>
            </a:r>
            <a:br>
              <a:rPr lang="en-US" dirty="0"/>
            </a:br>
            <a:r>
              <a:rPr lang="en-US" dirty="0"/>
              <a:t>World War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-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28" y="3071172"/>
            <a:ext cx="3664078" cy="24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8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World War I: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Militarism—build up of military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Imperialism—when a stronger country takes over a weaker one that can’t defend itself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Nationalism—extreme pride in one’s country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Alliance system—when country’s are ‘friends’ with other country’s…they</a:t>
            </a:r>
            <a:r>
              <a:rPr lang="fr-FR" dirty="0"/>
              <a:t>’</a:t>
            </a:r>
            <a:r>
              <a:rPr lang="en-US" dirty="0" err="1"/>
              <a:t>ll</a:t>
            </a:r>
            <a:r>
              <a:rPr lang="en-US" dirty="0"/>
              <a:t> have each other’s back</a:t>
            </a:r>
          </a:p>
        </p:txBody>
      </p:sp>
    </p:spTree>
    <p:extLst>
      <p:ext uri="{BB962C8B-B14F-4D97-AF65-F5344CB8AC3E}">
        <p14:creationId xmlns:p14="http://schemas.microsoft.com/office/powerpoint/2010/main" val="54161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Alliances: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Allies (Triple Entente):</a:t>
            </a:r>
          </a:p>
          <a:p>
            <a:pPr lvl="1"/>
            <a:r>
              <a:rPr lang="en-US" dirty="0"/>
              <a:t>France</a:t>
            </a:r>
          </a:p>
          <a:p>
            <a:pPr lvl="1"/>
            <a:r>
              <a:rPr lang="en-US" dirty="0"/>
              <a:t>Russia</a:t>
            </a:r>
          </a:p>
          <a:p>
            <a:pPr lvl="1"/>
            <a:r>
              <a:rPr lang="en-US" dirty="0"/>
              <a:t>Great Britain </a:t>
            </a:r>
          </a:p>
          <a:p>
            <a:pPr lvl="1"/>
            <a:r>
              <a:rPr lang="en-US" dirty="0"/>
              <a:t>Italy</a:t>
            </a:r>
          </a:p>
          <a:p>
            <a:pPr lvl="1"/>
            <a:r>
              <a:rPr lang="en-US" dirty="0"/>
              <a:t>United States</a:t>
            </a:r>
          </a:p>
          <a:p>
            <a:r>
              <a:rPr lang="en-US" dirty="0"/>
              <a:t>Central Powers:</a:t>
            </a:r>
          </a:p>
          <a:p>
            <a:pPr lvl="1"/>
            <a:r>
              <a:rPr lang="en-US" dirty="0"/>
              <a:t>Germany</a:t>
            </a:r>
          </a:p>
          <a:p>
            <a:pPr lvl="1"/>
            <a:r>
              <a:rPr lang="en-US" dirty="0"/>
              <a:t>Austria-Hungary</a:t>
            </a:r>
          </a:p>
          <a:p>
            <a:pPr lvl="1"/>
            <a:r>
              <a:rPr lang="en-US" dirty="0"/>
              <a:t>Ottoman Empire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7" name="Content Placeholder 16" descr="T_M14_WW1300g15.gif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5" b="9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365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War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63040" y="1857869"/>
            <a:ext cx="6196405" cy="185786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There was mass death and destruction</a:t>
            </a:r>
          </a:p>
          <a:p>
            <a:r>
              <a:rPr lang="en-US" dirty="0"/>
              <a:t>Trench Warfare, ‘No Man’s Land’</a:t>
            </a:r>
          </a:p>
          <a:p>
            <a:r>
              <a:rPr lang="en-US" dirty="0"/>
              <a:t>The United States sympathized with Britain but didn’t get involved until April 6, 1917</a:t>
            </a:r>
          </a:p>
          <a:p>
            <a:endParaRPr lang="en-US" dirty="0"/>
          </a:p>
          <a:p>
            <a:r>
              <a:rPr lang="en-US" dirty="0"/>
              <a:t>So why did the US enter WW1 after it had decided to stay neutral?</a:t>
            </a:r>
          </a:p>
        </p:txBody>
      </p:sp>
      <p:pic>
        <p:nvPicPr>
          <p:cNvPr id="7" name="Picture 6" descr="th-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23" y="3715737"/>
            <a:ext cx="2857500" cy="2543175"/>
          </a:xfrm>
          <a:prstGeom prst="rect">
            <a:avLst/>
          </a:prstGeom>
        </p:spPr>
      </p:pic>
      <p:pic>
        <p:nvPicPr>
          <p:cNvPr id="8" name="Picture 7" descr="th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695" y="3715737"/>
            <a:ext cx="3825960" cy="25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 Woodrow Wilson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Elected president in 1912</a:t>
            </a:r>
          </a:p>
          <a:p>
            <a:r>
              <a:rPr lang="en-US" dirty="0"/>
              <a:t>He won with less than 50% of the popular vote because the Republican Party split into the Progressive Party (Roosevelt) and the Republican Party (Taft)</a:t>
            </a:r>
          </a:p>
          <a:p>
            <a:r>
              <a:rPr lang="en-US" dirty="0"/>
              <a:t>Democrat from New Jersey, but he won the support of many progressives because he opposed political machines</a:t>
            </a:r>
          </a:p>
        </p:txBody>
      </p:sp>
      <p:pic>
        <p:nvPicPr>
          <p:cNvPr id="5" name="Content Placeholder 4" descr="woodrow-wilson-2.jp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 b="9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5726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Wilson’s Accomplishments:</a:t>
            </a:r>
          </a:p>
        </p:txBody>
      </p:sp>
      <p:pic>
        <p:nvPicPr>
          <p:cNvPr id="7" name="Content Placeholder 6" descr="th-5.jpe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86" b="-33386"/>
          <a:stretch>
            <a:fillRect/>
          </a:stretch>
        </p:blipFill>
        <p:spPr>
          <a:xfrm>
            <a:off x="1298448" y="1628503"/>
            <a:ext cx="3200400" cy="3602736"/>
          </a:xfrm>
        </p:spPr>
      </p:pic>
      <p:sp>
        <p:nvSpPr>
          <p:cNvPr id="6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Signed the Keating-Owen Child Labor Act</a:t>
            </a:r>
          </a:p>
          <a:p>
            <a:r>
              <a:rPr lang="en-US" dirty="0"/>
              <a:t>Clayton Anti-trust Act</a:t>
            </a:r>
          </a:p>
          <a:p>
            <a:r>
              <a:rPr lang="en-US" dirty="0"/>
              <a:t>Created the Federal Trade Commission</a:t>
            </a:r>
          </a:p>
        </p:txBody>
      </p:sp>
    </p:spTree>
    <p:extLst>
      <p:ext uri="{BB962C8B-B14F-4D97-AF65-F5344CB8AC3E}">
        <p14:creationId xmlns:p14="http://schemas.microsoft.com/office/powerpoint/2010/main" val="3359119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Controversy during his administration: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Views on Race:</a:t>
            </a:r>
          </a:p>
          <a:p>
            <a:pPr lvl="1"/>
            <a:r>
              <a:rPr lang="en-US" dirty="0"/>
              <a:t>Supported segregation</a:t>
            </a:r>
          </a:p>
          <a:p>
            <a:pPr lvl="2"/>
            <a:r>
              <a:rPr lang="en-US" dirty="0"/>
              <a:t>Had a screening of “Birth of a Nation” at the White House</a:t>
            </a:r>
          </a:p>
          <a:p>
            <a:pPr lvl="3"/>
            <a:r>
              <a:rPr lang="en-US" dirty="0"/>
              <a:t>This movie celebrated the KKK</a:t>
            </a:r>
          </a:p>
        </p:txBody>
      </p:sp>
      <p:pic>
        <p:nvPicPr>
          <p:cNvPr id="5" name="Content Placeholder 4" descr="th-4.jpeg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05" r="-185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651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&amp; annotate Documents A &amp; B</a:t>
            </a:r>
          </a:p>
          <a:p>
            <a:endParaRPr lang="en-US" dirty="0"/>
          </a:p>
          <a:p>
            <a:r>
              <a:rPr lang="en-US" dirty="0"/>
              <a:t>Answer the guiding questions on the following page (4)</a:t>
            </a:r>
          </a:p>
        </p:txBody>
      </p:sp>
    </p:spTree>
    <p:extLst>
      <p:ext uri="{BB962C8B-B14F-4D97-AF65-F5344CB8AC3E}">
        <p14:creationId xmlns:p14="http://schemas.microsoft.com/office/powerpoint/2010/main" val="4263685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23005</TotalTime>
  <Words>272</Words>
  <Application>Microsoft Macintosh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Brush Script MT</vt:lpstr>
      <vt:lpstr>Constantia</vt:lpstr>
      <vt:lpstr>Franklin Gothic Book</vt:lpstr>
      <vt:lpstr>Rage Italic</vt:lpstr>
      <vt:lpstr>Pushpin</vt:lpstr>
      <vt:lpstr>Warm Up—11/6/23</vt:lpstr>
      <vt:lpstr>US Entry into  World War I</vt:lpstr>
      <vt:lpstr>Causes of World War I:</vt:lpstr>
      <vt:lpstr>The Alliances:</vt:lpstr>
      <vt:lpstr>The War</vt:lpstr>
      <vt:lpstr>President Woodrow Wilson</vt:lpstr>
      <vt:lpstr>Wilson’s Accomplishments:</vt:lpstr>
      <vt:lpstr>Controversy during his administration:</vt:lpstr>
      <vt:lpstr>Now…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Entry into  World War I</dc:title>
  <dc:creator>Jessica Kissen</dc:creator>
  <cp:lastModifiedBy>Kissen, Jessica</cp:lastModifiedBy>
  <cp:revision>41</cp:revision>
  <dcterms:created xsi:type="dcterms:W3CDTF">2015-01-12T20:22:08Z</dcterms:created>
  <dcterms:modified xsi:type="dcterms:W3CDTF">2023-11-06T18:17:49Z</dcterms:modified>
</cp:coreProperties>
</file>