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5" r:id="rId2"/>
    <p:sldId id="298" r:id="rId3"/>
    <p:sldId id="297" r:id="rId4"/>
    <p:sldId id="304" r:id="rId5"/>
    <p:sldId id="287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447"/>
  </p:normalViewPr>
  <p:slideViewPr>
    <p:cSldViewPr snapToGrid="0" snapToObjects="1">
      <p:cViewPr varScale="1">
        <p:scale>
          <a:sx n="63" d="100"/>
          <a:sy n="63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8757D-E091-1B44-A213-578056EE53D0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AAA76-002F-FC4F-938E-FAD9DEC1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</a:t>
            </a:r>
            <a:r>
              <a:rPr lang="en-US" baseline="0" dirty="0"/>
              <a:t> 2, Track 5 – “The Room Where It Happens” – where they strike the deal that created the Compromise of 1790.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slide play Disc 2, Track #7 “Cabinet Battle #2”.</a:t>
            </a:r>
            <a:r>
              <a:rPr lang="en-US" baseline="0" dirty="0"/>
              <a:t> covers the debate over neutrality in the war between France &amp;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Track 20 – “Your Obedient Servant” highlights some of their disagreements prior to the duel. The track 22 “The World Was Wide Enough” covers the duel itself.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</a:t>
            </a:r>
            <a:r>
              <a:rPr lang="en-US" baseline="0" dirty="0"/>
              <a:t> significance is that Hamilton’s son Philip died in a duel (to defend his father’s honor) before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wife Eliza lived another</a:t>
            </a:r>
            <a:r>
              <a:rPr lang="en-US" baseline="0" dirty="0"/>
              <a:t> 50 years and </a:t>
            </a:r>
            <a:r>
              <a:rPr lang="en-US" dirty="0"/>
              <a:t>established the first orphanage in New York City to help children like Hamilton gain a better life. His financial system endured</a:t>
            </a:r>
            <a:r>
              <a:rPr lang="en-US" baseline="0" dirty="0"/>
              <a:t> and proved to help create the greatest economy in the world and promote trade and a stable financial system. Burr became a villain. He was tried in New Jersey and New York for murder but acquitted.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122D-BD78-0249-B392-6B4D49D92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BF099-3543-AA49-8CB8-34770B5A9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EC382-F884-A942-AD1E-B267AD85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25D4-B460-614F-8002-AAC8FF5A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60D1D-B7E9-7448-97C5-FD92CC4E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5547-05AC-4949-B47C-3D959803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2C514-B80D-E948-ADFA-942CA2C2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63CC2-EE64-404F-9A4D-BFC56AD1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2559-5F33-574E-B646-B4626F84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F544C-8AAF-DC42-BC18-ED6F7EB2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9D81B-CE4E-5047-8B0B-B9DDD4DBE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E327E-1525-A24B-88B4-2C2F76F6E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3A84-AD63-BA40-92A4-3E6A7310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33372-3885-B543-82F3-D46BEBB1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6CF0-60C2-4D42-9CD7-796F03F4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FC58-FD61-0C44-9D15-F1F79DF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DC3E-3FA2-F04C-8D96-534F3F2D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511DB-7E2D-D942-94F9-3C800A6F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70BFB-0DA3-6644-865C-834681F3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9340-A6A2-A64B-8AC8-4AB6966F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AB4D-5F66-094B-9C29-6C304D39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46FF-7EA5-FD44-B1BE-CBEA4285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2F6B-C2C0-884A-9408-E19F40D5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5DCDF-8C61-7B44-8FC3-FE534A6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37F2-173F-8B47-9823-61588D62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B3D1-E9CC-694E-89AB-9CA23781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F2E4-C001-E647-B505-E33D77498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FABA-AEB0-964E-B1EC-BD07D43A8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7B34A-7609-9746-BD08-970CE63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6A7C-A0DB-8A4C-9814-0C829AE9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26120-BDBC-F045-87C0-E6ACC5A6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EE1B-D768-7744-B0B7-6C4C909B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8776E-AAAB-C54D-A676-50974A73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D0AF-2C36-4545-A6CC-A34F6697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C53B9-9CD2-0740-A054-BC940B847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E9062-6F4A-4F4B-8483-E322E1B10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3742C-293F-494B-A0A8-E13AC0DA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9415F-FF0F-644F-BA97-B6D34A8F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91CC0-C137-D841-A08A-D605406D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6B47-B108-574D-B1D2-C88D1CA6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55924-0C82-7647-AC03-9F8CDE42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7B4-C114-5646-BE16-C5BE11DD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5BD27-B391-6943-A552-9AA66492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AB1F5-4529-3246-8547-7B896184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8FC22-E196-B74C-A2E8-C36F2035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FE68F-BAD7-CD4A-9832-150FC645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69B8-B455-184B-9BA2-97DE0F81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FEA64-437B-4A44-A5E0-1E8E873F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A5468-FB09-C145-B004-9FFEA7F5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C1915-834F-C240-BE27-61BD2CF4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97D-272D-CD44-B83B-1D2C94BF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0790-097F-FC4D-9B26-C76520E0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E2CD-0A43-DE45-B908-6F728217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2D074-2FF8-8042-A178-DCB60B471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A637-3816-B444-B3D3-3E3084BCB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B567E-1E36-1D4B-AB51-BF1B839D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746BE-58A3-6A44-9C93-9DA10380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95B2B-FC02-BA47-90C8-E901265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25706-56E6-344C-8EAC-7B3C92AD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88A40-AEF5-E64A-A2A2-5B486436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60D9-84AF-614D-B6DD-B0977733F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5157-B7FC-BF40-8D70-844AD61048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A246-C646-7948-A2C6-214566E48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B5C3-272B-014B-95D9-372E2C6EF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F257-0288-4844-8253-22492DC68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milton musical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efferson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95"/>
          <a:stretch/>
        </p:blipFill>
        <p:spPr>
          <a:xfrm>
            <a:off x="1315453" y="1906800"/>
            <a:ext cx="5162684" cy="4951201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08" y="143696"/>
            <a:ext cx="9144793" cy="1566808"/>
          </a:xfrm>
          <a:prstGeom prst="rect">
            <a:avLst/>
          </a:prstGeom>
        </p:spPr>
      </p:pic>
      <p:pic>
        <p:nvPicPr>
          <p:cNvPr id="5" name="Picture 2" descr="http://mormonsforronpaul.com/wp-content/uploads/2012/01/Madison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2846708"/>
            <a:ext cx="4265065" cy="46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0/05/Alexander_Hamilton_portrait_by_John_Trumbull_1806.jpg/760px-Alexander_Hamilton_portrait_by_John_Trumbull_18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b="9148"/>
          <a:stretch/>
        </p:blipFill>
        <p:spPr bwMode="auto">
          <a:xfrm>
            <a:off x="7517422" y="1955096"/>
            <a:ext cx="3150578" cy="50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7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08" y="153337"/>
            <a:ext cx="9144793" cy="615749"/>
          </a:xfrm>
          <a:prstGeom prst="rect">
            <a:avLst/>
          </a:prstGeom>
        </p:spPr>
      </p:pic>
      <p:pic>
        <p:nvPicPr>
          <p:cNvPr id="43010" name="Picture 2" descr="http://mormonsforronpaul.com/wp-content/uploads/2012/01/Madis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9" y="472311"/>
            <a:ext cx="3034337" cy="32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upload.wikimedia.org/wikipedia/commons/thumb/0/05/Alexander_Hamilton_portrait_by_John_Trumbull_1806.jpg/760px-Alexander_Hamilton_portrait_by_John_Trumbull_18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b="9148"/>
          <a:stretch/>
        </p:blipFill>
        <p:spPr bwMode="auto">
          <a:xfrm>
            <a:off x="3270979" y="2109543"/>
            <a:ext cx="2295633" cy="36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efferson.jp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07"/>
          <a:stretch/>
        </p:blipFill>
        <p:spPr>
          <a:xfrm>
            <a:off x="1315454" y="2679032"/>
            <a:ext cx="2515399" cy="417896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689685" y="769086"/>
            <a:ext cx="69783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D2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Jefferson arranges a meeting with Congressman James Madison</a:t>
            </a:r>
          </a:p>
          <a:p>
            <a:pPr marL="2114550" lvl="4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D2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debt plan was approved</a:t>
            </a:r>
          </a:p>
          <a:p>
            <a:pPr marL="2114550" lvl="4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D2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Moved the national capital to Washington DC (pleasing Southerners)</a:t>
            </a:r>
          </a:p>
        </p:txBody>
      </p:sp>
    </p:spTree>
    <p:extLst>
      <p:ext uri="{BB962C8B-B14F-4D97-AF65-F5344CB8AC3E}">
        <p14:creationId xmlns:p14="http://schemas.microsoft.com/office/powerpoint/2010/main" val="24274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eau of Engraving and Printing portrait of Hamilton as Secretary of the Treasury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16975" r="14378" b="20026"/>
          <a:stretch/>
        </p:blipFill>
        <p:spPr bwMode="auto">
          <a:xfrm>
            <a:off x="1414358" y="2191126"/>
            <a:ext cx="4293980" cy="44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39852"/>
            <a:ext cx="9144793" cy="1505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1348" y="1645694"/>
            <a:ext cx="71074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Factions develop from the cabinet</a:t>
            </a:r>
          </a:p>
          <a:p>
            <a:pPr marL="2114550" lvl="4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Hamilton &amp; his allies are Federalists </a:t>
            </a:r>
          </a:p>
          <a:p>
            <a:pPr marL="2114550" lvl="4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Jefferson, Madison, &amp; the opposition become the Democratic-Republican Party</a:t>
            </a:r>
          </a:p>
        </p:txBody>
      </p:sp>
    </p:spTree>
    <p:extLst>
      <p:ext uri="{BB962C8B-B14F-4D97-AF65-F5344CB8AC3E}">
        <p14:creationId xmlns:p14="http://schemas.microsoft.com/office/powerpoint/2010/main" val="6916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87" y="858496"/>
            <a:ext cx="9007521" cy="5999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15" y="84627"/>
            <a:ext cx="914479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87" y="858496"/>
            <a:ext cx="9007521" cy="5999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87" y="95574"/>
            <a:ext cx="9144793" cy="85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285" y="955184"/>
            <a:ext cx="69783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Aaron Burr – the Vice President &amp; longtime rival challenges him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Hamilton campaigned against him &amp; insulted his character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Hamilton throws his shot, but Burr hits Hamilton &amp; he dies the next day</a:t>
            </a:r>
          </a:p>
        </p:txBody>
      </p:sp>
    </p:spTree>
    <p:extLst>
      <p:ext uri="{BB962C8B-B14F-4D97-AF65-F5344CB8AC3E}">
        <p14:creationId xmlns:p14="http://schemas.microsoft.com/office/powerpoint/2010/main" val="38055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3/31/Hamilton_Trumbull_17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3073" r="27426" b="50669"/>
          <a:stretch/>
        </p:blipFill>
        <p:spPr bwMode="auto">
          <a:xfrm>
            <a:off x="1482609" y="-21021"/>
            <a:ext cx="9185392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91531"/>
            <a:ext cx="9144793" cy="7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200" y="774363"/>
            <a:ext cx="622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What do you feel is Alexander Hamilton’s greatest legacy to America? Look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back through the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notes you took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then explain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briefly. </a:t>
            </a:r>
          </a:p>
        </p:txBody>
      </p:sp>
    </p:spTree>
    <p:extLst>
      <p:ext uri="{BB962C8B-B14F-4D97-AF65-F5344CB8AC3E}">
        <p14:creationId xmlns:p14="http://schemas.microsoft.com/office/powerpoint/2010/main" val="269887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Kissen</dc:creator>
  <cp:lastModifiedBy>Jessica Kissen</cp:lastModifiedBy>
  <cp:revision>1</cp:revision>
  <dcterms:created xsi:type="dcterms:W3CDTF">2018-08-30T21:23:06Z</dcterms:created>
  <dcterms:modified xsi:type="dcterms:W3CDTF">2018-08-30T21:24:31Z</dcterms:modified>
</cp:coreProperties>
</file>