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1" r:id="rId2"/>
    <p:sldId id="289" r:id="rId3"/>
    <p:sldId id="302" r:id="rId4"/>
    <p:sldId id="259" r:id="rId5"/>
    <p:sldId id="292" r:id="rId6"/>
    <p:sldId id="293" r:id="rId7"/>
    <p:sldId id="294" r:id="rId8"/>
    <p:sldId id="303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3447"/>
  </p:normalViewPr>
  <p:slideViewPr>
    <p:cSldViewPr snapToGrid="0" snapToObjects="1">
      <p:cViewPr varScale="1">
        <p:scale>
          <a:sx n="63" d="100"/>
          <a:sy n="63" d="100"/>
        </p:scale>
        <p:origin x="1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85E3C-6F6D-834F-B003-6D890F19757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54911-5BE3-074B-B959-8D5C10365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Hamilton’s plan featured a president-for-life</a:t>
            </a:r>
            <a:r>
              <a:rPr lang="en-US" baseline="0" dirty="0"/>
              <a:t> with the ability to impeach him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corruption or abuse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also a 2 house legislature and Supreme Court.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2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Federalist Papers were all written anonymously under the pseudonym</a:t>
            </a:r>
            <a:r>
              <a:rPr lang="en-US" baseline="0" dirty="0"/>
              <a:t> </a:t>
            </a:r>
            <a:r>
              <a:rPr lang="en-US" baseline="0" dirty="0" err="1"/>
              <a:t>Publis</a:t>
            </a:r>
            <a:r>
              <a:rPr lang="en-US" baseline="0" dirty="0"/>
              <a:t>. Hamilton took the lead and the papers are credited with rallying support in the states to ratify the Constitution.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 1, Track 23 – “Non-Stop”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Hamilton was one of Washington’s closest advisors and one of</a:t>
            </a:r>
            <a:r>
              <a:rPr lang="en-US" baseline="0" dirty="0"/>
              <a:t> his most powerful cabinet members. He actually saw his position to be similar to a prime minister.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will be highlighted in Jefferson’s part of the cabinet battle song.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0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National Bank would be successful but a</a:t>
            </a:r>
            <a:r>
              <a:rPr lang="en-US" baseline="0" dirty="0"/>
              <a:t> continued hot topic and later vetoed by President Andrew Jackson.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7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debt would be a blessing because it would give wealthy creditors a financial interest in America’s success. If America pays its debts then people are making money and would not want to see the country fail.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7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</a:t>
            </a:r>
            <a:r>
              <a:rPr lang="en-US" baseline="0" dirty="0"/>
              <a:t> 2, Track 2 – “Cabinet Battle #1” (1 very minor explicit lyric)  </a:t>
            </a:r>
            <a:r>
              <a:rPr lang="en-US" dirty="0"/>
              <a:t>Another resource is a video clip from HBO’s “John Adams” available on </a:t>
            </a:r>
            <a:r>
              <a:rPr lang="en-US" dirty="0" err="1"/>
              <a:t>Youtube</a:t>
            </a:r>
            <a:r>
              <a:rPr lang="en-US" dirty="0"/>
              <a:t> . The</a:t>
            </a:r>
            <a:r>
              <a:rPr lang="en-US" baseline="0" dirty="0"/>
              <a:t> links constantly change as videos are taken down, but search the clip of </a:t>
            </a:r>
            <a:r>
              <a:rPr lang="en-US" dirty="0"/>
              <a:t>for Alexander Hamilton and</a:t>
            </a:r>
            <a:r>
              <a:rPr lang="en-US" baseline="0" dirty="0"/>
              <a:t> Thomas J</a:t>
            </a:r>
            <a:r>
              <a:rPr lang="en-US" dirty="0"/>
              <a:t>efferson speaking about the bank--it provides a quick (about 3</a:t>
            </a:r>
            <a:r>
              <a:rPr lang="en-US" baseline="0" dirty="0"/>
              <a:t> minutes) overview of their positions.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Jefferson would later resign his position</a:t>
            </a:r>
            <a:r>
              <a:rPr lang="en-US" baseline="0" dirty="0"/>
              <a:t> as Secretary of State in 1793 due to his conflicts with Hamilton and the president and a desire to return to a private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6728F-D9D4-4C6B-9B4A-567383E466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0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F3C8-278C-CB46-A6FF-C8A7F0746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0D24F-0FAB-F14C-95D5-C9D05F868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CE14E-BBCF-1F4A-AF1F-17BB9356E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659DB-F771-584C-BFB3-CD4CCA36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77858-79C4-9542-B8D0-5681CCB5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35DC-8E7D-C54D-9250-A9C12AA8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FC5B2-56C3-6C4B-95B8-EFA765422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4D755-C9BF-C444-BAC9-DCFF7E34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669E-730E-B74F-8391-C4EF180F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903B-DC0D-ED4A-8B3F-533ED11B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9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F8A69-6B49-8F4F-9A8E-1B99C591D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4BBED-6D06-E444-AB46-4A1B41BCD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75EEA-15C8-C44B-AA5D-B2A58C50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CB734-1EB9-994A-9513-C2206EDE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B5375-5D86-8748-B432-06B61DF2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1B48-8A83-E74E-A073-D61B2280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84630-85E8-8F49-94F4-C1CC8E261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D30C-BD5F-0344-B9DF-79DA41F9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D3C73-890D-ED45-9A34-B9217BF0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E831-6247-4A4F-AC25-5B8B84E0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BFA3-4ED8-C24B-B6A2-1B67376D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AAB5F-DE10-E647-B218-4778863DC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F0F29-2B4F-2C46-AD09-37192F21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DBF55-F7C7-6441-82DF-E48C3B5D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FC3C2-4077-F841-BB66-0915B2F8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7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DD71-952D-1A4A-8CA3-DE9CABF9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FD30-D897-5542-82D3-811D74027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CE45E-B17B-9A48-A582-4E22C8492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E54FA-6A8C-F744-A41E-644336E2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4C0A2-0418-2C46-8821-0073DA53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36104-2F4C-E349-85C4-8DC35963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938B-024D-BF47-A441-9B438C0F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5C859-91AB-0045-9CC9-78BA2C72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DD559-4652-1244-A9A4-8AC85DEF5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B12D3-F704-D14C-B1C2-D22CE7BD1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6B39F-07AD-0F4C-A8A5-35DCD28BA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1EB60-0269-F249-9DDD-E5B46F79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750AE7-7980-0F48-AB75-5DA0F6D6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E30872-3153-8C41-84B3-0612795F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FBCD-742D-3343-BA12-4145D94E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E031C-727A-0D48-A362-F292532E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FD3C2-63EA-294F-BA87-717E5071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FC722-7B50-534F-80F8-17E1B38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4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29A882-545B-C54F-854A-1D561362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10858-C4ED-0245-9B31-5ED107B6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6D691-C445-D24F-B59B-C835F089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6B6D-0788-7643-96FE-1AF5EE0C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72915-0F1D-654B-978E-D8F5D7205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97343-EFFF-2D46-83D9-C10925732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3EDA-A0C6-924C-BDAF-A94C3347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D4691-707B-8F43-86CA-4BD678FD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1E6B4-2671-1146-BC2A-5394D84D4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8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2F7A-5EC8-244D-8260-859E46F76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DD4112-9CBE-2745-ADCB-E661DC4BA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0FF6E-097C-B949-ACEC-7FF82B55E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AA915-C9EA-1543-AE7E-C2B40530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6CCB6-EE15-A54E-AB85-AF402451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34014-D323-B947-92F8-1E20FF33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3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F6015-DC55-054A-A70F-93F94491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22524-2CC7-2949-B3AA-3E47806D8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A5E3A-E81B-894C-8794-1FD615305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394F-ACBE-D244-8250-552AA2E48D5F}" type="datetimeFigureOut">
              <a:rPr lang="en-US" smtClean="0"/>
              <a:t>8/30/18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FF897-3349-5746-85C2-E43805CB6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FC36-09FB-D84E-8CB5-BF3F261AF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5AE9-1A70-C04F-BB14-DFAB574EC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upload.wikimedia.org/wikipedia/commons/thumb/e/ea/Hamilton-Alexander-LOC.jpg/800px-Hamilton-Alexander-LO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r="18000"/>
          <a:stretch/>
        </p:blipFill>
        <p:spPr bwMode="auto">
          <a:xfrm>
            <a:off x="6288506" y="-192682"/>
            <a:ext cx="4363453" cy="70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1" y="1960675"/>
            <a:ext cx="62525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Supported a strong central government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Presented a plan deemed too similar to England’s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President for life</a:t>
            </a:r>
          </a:p>
          <a:p>
            <a:pPr marL="1200150" lvl="2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But could impeach for corruption and abuse</a:t>
            </a:r>
          </a:p>
          <a:p>
            <a:pPr marL="74295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2 house legislature and Supreme Court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"/>
            <a:ext cx="930330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833">
            <a:off x="6492150" y="565645"/>
            <a:ext cx="3986052" cy="6132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46" y="120761"/>
            <a:ext cx="8760711" cy="1566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5915" y="1669168"/>
            <a:ext cx="50316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Recruits John Jay and James Madison to </a:t>
            </a:r>
            <a:br>
              <a:rPr lang="en-US" sz="3600" dirty="0">
                <a:ln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3600" dirty="0">
                <a:ln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join him in writing </a:t>
            </a:r>
            <a:br>
              <a:rPr lang="en-US" sz="3600" dirty="0">
                <a:ln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3600" dirty="0">
                <a:ln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essays defending the Constitution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Hamilton wrote 51 </a:t>
            </a:r>
            <a:br>
              <a:rPr lang="en-US" sz="3600" dirty="0">
                <a:ln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3600" dirty="0">
                <a:ln>
                  <a:solidFill>
                    <a:schemeClr val="tx1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of the 85 essays anonymously </a:t>
            </a:r>
          </a:p>
        </p:txBody>
      </p:sp>
    </p:spTree>
    <p:extLst>
      <p:ext uri="{BB962C8B-B14F-4D97-AF65-F5344CB8AC3E}">
        <p14:creationId xmlns:p14="http://schemas.microsoft.com/office/powerpoint/2010/main" val="22399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1878"/>
          <a:stretch/>
        </p:blipFill>
        <p:spPr>
          <a:xfrm>
            <a:off x="1664176" y="158034"/>
            <a:ext cx="7161377" cy="121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94" t="24130" r="15006" b="29838"/>
          <a:stretch/>
        </p:blipFill>
        <p:spPr>
          <a:xfrm>
            <a:off x="1524000" y="1273014"/>
            <a:ext cx="9131886" cy="5308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0180" y="1852863"/>
            <a:ext cx="5522495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1200"/>
              </a:spcAft>
            </a:pPr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of Hamilton’s personal characteristics? How do these both help and hurt him?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7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39391"/>
            <a:ext cx="9339881" cy="548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2219" y="688079"/>
            <a:ext cx="55908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E4D8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Appointed by George Washington in 1789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E4D8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Argued that the Constitution’s implied powers provide authority to fund national debt, assume state debts &amp; create the Bank of </a:t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rgbClr val="E4D8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E4D8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US</a:t>
            </a:r>
          </a:p>
        </p:txBody>
      </p:sp>
      <p:pic>
        <p:nvPicPr>
          <p:cNvPr id="23554" name="Picture 2" descr="hamilton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FDCBC"/>
              </a:clrFrom>
              <a:clrTo>
                <a:srgbClr val="EFDC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11591" r="7677" b="1968"/>
          <a:stretch/>
        </p:blipFill>
        <p:spPr bwMode="auto">
          <a:xfrm>
            <a:off x="6325341" y="688079"/>
            <a:ext cx="4538540" cy="6223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law2.umkc.edu/faculty/projects/ftrials/burr/hamilton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33" y="850150"/>
            <a:ext cx="4448509" cy="58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236" y="137913"/>
            <a:ext cx="9016765" cy="1127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4338" y="1234866"/>
            <a:ext cx="45436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E4D8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Hamilton argued we all fought for freedom so the US should assume all state debt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E4D8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However some states owed much more than others</a:t>
            </a:r>
          </a:p>
        </p:txBody>
      </p:sp>
    </p:spTree>
    <p:extLst>
      <p:ext uri="{BB962C8B-B14F-4D97-AF65-F5344CB8AC3E}">
        <p14:creationId xmlns:p14="http://schemas.microsoft.com/office/powerpoint/2010/main" val="9188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larouchepac.com/sites/default/files/national-ban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2415" y="3497179"/>
            <a:ext cx="6885585" cy="335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236" y="126212"/>
            <a:ext cx="9016765" cy="926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0" t="29148" r="46929" b="24728"/>
          <a:stretch/>
        </p:blipFill>
        <p:spPr>
          <a:xfrm>
            <a:off x="6159617" y="2084912"/>
            <a:ext cx="3194467" cy="2112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50" t="29148" r="6140" b="15728"/>
          <a:stretch/>
        </p:blipFill>
        <p:spPr>
          <a:xfrm>
            <a:off x="7551956" y="1695103"/>
            <a:ext cx="2987673" cy="2292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9545" y="973557"/>
            <a:ext cx="83750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US had debts from the war but each state had different currency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Provides financial </a:t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stability and a </a:t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respected currency </a:t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for economy</a:t>
            </a:r>
          </a:p>
        </p:txBody>
      </p:sp>
      <p:pic>
        <p:nvPicPr>
          <p:cNvPr id="38914" name="Picture 2" descr="http://www.antiquebanknotes.com/images/Charters/C8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702">
            <a:off x="5839382" y="3632232"/>
            <a:ext cx="4955092" cy="21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41298"/>
            <a:ext cx="9144793" cy="768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0977" y="905190"/>
            <a:ext cx="544651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“A national debt, if it is not excessive, will be to us a national blessing.”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Paying it off would raise America’s standing and justify taxation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9566" y="513347"/>
            <a:ext cx="4138434" cy="620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-297"/>
            <a:ext cx="9144793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886" y="207869"/>
            <a:ext cx="9156986" cy="859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1" y="5342022"/>
            <a:ext cx="9180094" cy="130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Summarize Jefferson’s argument &amp; Hamilton’s response.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Whose argument do you support &amp; why?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2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9257" y="1079557"/>
            <a:ext cx="591953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E1A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Secretary of State in Washington’s Cabinet 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E1A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Argued the plan favored wealthy Northern creditors</a:t>
            </a:r>
          </a:p>
          <a:p>
            <a:pPr marL="1200150" lvl="2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E1A9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Virginia (his state) had little debt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27266"/>
            <a:ext cx="9144793" cy="841321"/>
          </a:xfrm>
          <a:prstGeom prst="rect">
            <a:avLst/>
          </a:prstGeom>
        </p:spPr>
      </p:pic>
      <p:pic>
        <p:nvPicPr>
          <p:cNvPr id="2" name="Picture 1" descr="Jefferson.jp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407"/>
          <a:stretch/>
        </p:blipFill>
        <p:spPr>
          <a:xfrm>
            <a:off x="1524001" y="594872"/>
            <a:ext cx="3769895" cy="6263129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186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465</Words>
  <Application>Microsoft Macintosh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Bernard MT Condensed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Kissen</dc:creator>
  <cp:lastModifiedBy>Jessica Kissen</cp:lastModifiedBy>
  <cp:revision>1</cp:revision>
  <dcterms:created xsi:type="dcterms:W3CDTF">2018-08-30T21:21:34Z</dcterms:created>
  <dcterms:modified xsi:type="dcterms:W3CDTF">2018-08-30T21:24:53Z</dcterms:modified>
</cp:coreProperties>
</file>